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3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4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2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08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6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0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24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2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2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4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12F39-12C3-45F2-B595-19FD495D527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B8D3-F9E3-4755-A706-F628416A6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831305"/>
            <a:ext cx="86106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 Mayor,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1027" name="Picture 3" descr="C:\Documents and Settings\Owner\Local Settings\Temporary Internet Files\Content.IE5\N03B921I\MC90043437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7289357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228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831305"/>
            <a:ext cx="86106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 Mayor,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2050" name="Picture 2" descr="C:\Documents and Settings\Owner\Local Settings\Temporary Internet Files\Content.IE5\C2YW0E3J\MC9004343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7162800" cy="577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758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5122" name="Picture 2" descr="C:\Documents and Settings\Owner\Local Settings\Temporary Internet Files\Content.IE5\N03B921I\MP90040715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"/>
            <a:ext cx="3864411" cy="580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Owner\Local Settings\Temporary Internet Files\Content.IE5\C2YW0E3J\MP90043286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084"/>
            <a:ext cx="3876490" cy="580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130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 de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Cibeles</a:t>
            </a:r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,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3074" name="Picture 2" descr="C:\Documents and Settings\Owner\Local Settings\Temporary Internet Files\Content.IE5\LRF0UNGH\MC90043435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87" y="19396"/>
            <a:ext cx="6705600" cy="581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62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 de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Cibeles</a:t>
            </a:r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,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6146" name="Picture 2" descr="C:\Documents and Settings\Owner\Local Settings\Temporary Internet Files\Content.IE5\JW9C3DFF\MP90042650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7821283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926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 de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,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España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8194" name="Picture 2" descr="C:\Documents and Settings\Owner\Local Settings\Temporary Internet Files\Content.IE5\N03B921I\MP90042649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047" y="271549"/>
            <a:ext cx="3733800" cy="554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569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Plaza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4098" name="Picture 2" descr="C:\Documents and Settings\Owner\Local Settings\Temporary Internet Files\Content.IE5\C2YW0E3J\MC9001985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7239000" cy="54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59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831305"/>
            <a:ext cx="8915400" cy="1002632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La Casa </a:t>
            </a:r>
            <a:r>
              <a:rPr lang="en-US" sz="4800" dirty="0" err="1" smtClean="0">
                <a:solidFill>
                  <a:schemeClr val="tx1"/>
                </a:solidFill>
                <a:latin typeface="Elephant" pitchFamily="18" charset="0"/>
              </a:rPr>
              <a:t>Rosada</a:t>
            </a:r>
            <a:r>
              <a:rPr lang="en-US" sz="4800" dirty="0" smtClean="0">
                <a:solidFill>
                  <a:schemeClr val="tx1"/>
                </a:solidFill>
                <a:latin typeface="Elephant" pitchFamily="18" charset="0"/>
              </a:rPr>
              <a:t>, Argentina</a:t>
            </a:r>
            <a:endParaRPr lang="en-US" sz="48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7170" name="Picture 2" descr="C:\Documents and Settings\Owner\Local Settings\Temporary Internet Files\Content.IE5\C2YW0E3J\MP90044432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211"/>
            <a:ext cx="8093884" cy="538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511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4</cp:revision>
  <dcterms:created xsi:type="dcterms:W3CDTF">2012-12-05T02:11:35Z</dcterms:created>
  <dcterms:modified xsi:type="dcterms:W3CDTF">2012-12-05T02:24:54Z</dcterms:modified>
</cp:coreProperties>
</file>